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8.xml" ContentType="application/inkml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ink/ink6.xml" ContentType="application/inkml+xml"/>
  <Override PartName="/ppt/ink/ink7.xml" ContentType="application/inkml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ink/ink3.xml" ContentType="application/inkml+xml"/>
  <Override PartName="/ppt/ink/ink4.xml" ContentType="application/inkml+xml"/>
  <Override PartName="/ppt/ink/ink5.xml" ContentType="application/inkml+xml"/>
  <Override PartName="/ppt/authors.xml" ContentType="application/vnd.ms-powerpoint.author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80" r:id="rId3"/>
    <p:sldId id="284" r:id="rId4"/>
    <p:sldId id="289" r:id="rId5"/>
    <p:sldId id="286" r:id="rId6"/>
    <p:sldId id="291" r:id="rId7"/>
    <p:sldId id="285" r:id="rId8"/>
    <p:sldId id="294" r:id="rId9"/>
    <p:sldId id="293" r:id="rId10"/>
    <p:sldId id="273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44" userDrawn="1">
          <p15:clr>
            <a:srgbClr val="A4A3A4"/>
          </p15:clr>
        </p15:guide>
        <p15:guide id="2" pos="408">
          <p15:clr>
            <a:srgbClr val="A4A3A4"/>
          </p15:clr>
        </p15:guide>
        <p15:guide id="3" orient="horz" pos="3912">
          <p15:clr>
            <a:srgbClr val="A4A3A4"/>
          </p15:clr>
        </p15:guide>
        <p15:guide id="4" pos="7272">
          <p15:clr>
            <a:srgbClr val="A4A3A4"/>
          </p15:clr>
        </p15:guide>
        <p15:guide id="5" orient="horz" pos="57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6FBAE1-2E0C-65CF-F091-B86628B9857C}" name="Guest User" initials="GU" userId="S::urn:spo:anon#e165c2cf2b5dd6064cdd735091d24469023840e622d4d306a5de2192e194213a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B2C68-7B5A-290E-8A41-FDC72B3CDCCC}" v="18" dt="2024-06-03T06:19:42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946" y="-168"/>
      </p:cViewPr>
      <p:guideLst>
        <p:guide orient="horz" pos="744"/>
        <p:guide orient="horz" pos="3912"/>
        <p:guide orient="horz" pos="576"/>
        <p:guide pos="408"/>
        <p:guide pos="72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Jain" userId="S::siddharth@edunetfoundation.org::3f51514a-de48-4cb2-a8a6-ef2bb531707c" providerId="AD" clId="Web-{635B2C68-7B5A-290E-8A41-FDC72B3CDCCC}"/>
    <pc:docChg chg="addSld modSld">
      <pc:chgData name="Siddharth Jain" userId="S::siddharth@edunetfoundation.org::3f51514a-de48-4cb2-a8a6-ef2bb531707c" providerId="AD" clId="Web-{635B2C68-7B5A-290E-8A41-FDC72B3CDCCC}" dt="2024-06-03T06:19:39.550" v="16" actId="20577"/>
      <pc:docMkLst>
        <pc:docMk/>
      </pc:docMkLst>
      <pc:sldChg chg="modSp add replId">
        <pc:chgData name="Siddharth Jain" userId="S::siddharth@edunetfoundation.org::3f51514a-de48-4cb2-a8a6-ef2bb531707c" providerId="AD" clId="Web-{635B2C68-7B5A-290E-8A41-FDC72B3CDCCC}" dt="2024-06-03T06:19:39.550" v="16" actId="20577"/>
        <pc:sldMkLst>
          <pc:docMk/>
          <pc:sldMk cId="422123741" sldId="294"/>
        </pc:sldMkLst>
        <pc:spChg chg="mod">
          <ac:chgData name="Siddharth Jain" userId="S::siddharth@edunetfoundation.org::3f51514a-de48-4cb2-a8a6-ef2bb531707c" providerId="AD" clId="Web-{635B2C68-7B5A-290E-8A41-FDC72B3CDCCC}" dt="2024-06-03T06:19:39.550" v="16" actId="20577"/>
          <ac:spMkLst>
            <pc:docMk/>
            <pc:sldMk cId="422123741" sldId="294"/>
            <ac:spMk id="4" creationId="{764990B4-0F4F-8495-9D9A-DC3B14FEB47F}"/>
          </ac:spMkLst>
        </pc:spChg>
      </pc:sldChg>
    </pc:docChg>
  </pc:docChgLst>
  <pc:docChgLst>
    <pc:chgData name="Siddharth Jain" userId="S::siddharth@edunetfoundation.org::3f51514a-de48-4cb2-a8a6-ef2bb531707c" providerId="AD" clId="Web-{4CAC2338-2ABE-1C49-D5C9-052A16E5373B}"/>
    <pc:docChg chg="sldOrd">
      <pc:chgData name="Siddharth Jain" userId="S::siddharth@edunetfoundation.org::3f51514a-de48-4cb2-a8a6-ef2bb531707c" providerId="AD" clId="Web-{4CAC2338-2ABE-1C49-D5C9-052A16E5373B}" dt="2024-05-27T08:56:28.174" v="0"/>
      <pc:docMkLst>
        <pc:docMk/>
      </pc:docMkLst>
      <pc:sldChg chg="ord">
        <pc:chgData name="Siddharth Jain" userId="S::siddharth@edunetfoundation.org::3f51514a-de48-4cb2-a8a6-ef2bb531707c" providerId="AD" clId="Web-{4CAC2338-2ABE-1C49-D5C9-052A16E5373B}" dt="2024-05-27T08:56:28.174" v="0"/>
        <pc:sldMkLst>
          <pc:docMk/>
          <pc:sldMk cId="1204173101" sldId="285"/>
        </pc:sldMkLst>
      </pc:sldChg>
    </pc:docChg>
  </pc:docChgLst>
  <pc:docChgLst>
    <pc:chgData name="Mohd Kaisar" userId="9c081128-0687-4cc5-906f-c826450d4c39" providerId="ADAL" clId="{9371439A-4397-4972-A82E-F4817BFBCFAA}"/>
    <pc:docChg chg="undo custSel addSld delSld modSld">
      <pc:chgData name="Mohd Kaisar" userId="9c081128-0687-4cc5-906f-c826450d4c39" providerId="ADAL" clId="{9371439A-4397-4972-A82E-F4817BFBCFAA}" dt="2024-05-27T05:08:34.579" v="262" actId="478"/>
      <pc:docMkLst>
        <pc:docMk/>
      </pc:docMkLst>
      <pc:sldChg chg="modSp mod">
        <pc:chgData name="Mohd Kaisar" userId="9c081128-0687-4cc5-906f-c826450d4c39" providerId="ADAL" clId="{9371439A-4397-4972-A82E-F4817BFBCFAA}" dt="2024-05-27T04:58:29.922" v="95" actId="20577"/>
        <pc:sldMkLst>
          <pc:docMk/>
          <pc:sldMk cId="0" sldId="256"/>
        </pc:sldMkLst>
        <pc:spChg chg="mod">
          <ac:chgData name="Mohd Kaisar" userId="9c081128-0687-4cc5-906f-c826450d4c39" providerId="ADAL" clId="{9371439A-4397-4972-A82E-F4817BFBCFAA}" dt="2024-05-27T04:58:29.922" v="95" actId="20577"/>
          <ac:spMkLst>
            <pc:docMk/>
            <pc:sldMk cId="0" sldId="256"/>
            <ac:spMk id="8" creationId="{F14164A7-18BF-503C-21D8-63BFB1377F56}"/>
          </ac:spMkLst>
        </pc:spChg>
      </pc:sldChg>
      <pc:sldChg chg="modSp mod">
        <pc:chgData name="Mohd Kaisar" userId="9c081128-0687-4cc5-906f-c826450d4c39" providerId="ADAL" clId="{9371439A-4397-4972-A82E-F4817BFBCFAA}" dt="2024-05-27T04:58:01.976" v="73" actId="255"/>
        <pc:sldMkLst>
          <pc:docMk/>
          <pc:sldMk cId="0" sldId="273"/>
        </pc:sldMkLst>
        <pc:spChg chg="mod">
          <ac:chgData name="Mohd Kaisar" userId="9c081128-0687-4cc5-906f-c826450d4c39" providerId="ADAL" clId="{9371439A-4397-4972-A82E-F4817BFBCFAA}" dt="2024-05-27T04:58:01.976" v="73" actId="255"/>
          <ac:spMkLst>
            <pc:docMk/>
            <pc:sldMk cId="0" sldId="273"/>
            <ac:spMk id="350" creationId="{00000000-0000-0000-0000-000000000000}"/>
          </ac:spMkLst>
        </pc:spChg>
      </pc:sldChg>
      <pc:sldChg chg="addSp modSp mod">
        <pc:chgData name="Mohd Kaisar" userId="9c081128-0687-4cc5-906f-c826450d4c39" providerId="ADAL" clId="{9371439A-4397-4972-A82E-F4817BFBCFAA}" dt="2024-05-27T05:02:02.459" v="119" actId="1076"/>
        <pc:sldMkLst>
          <pc:docMk/>
          <pc:sldMk cId="601027318" sldId="280"/>
        </pc:sldMkLst>
        <pc:spChg chg="mod">
          <ac:chgData name="Mohd Kaisar" userId="9c081128-0687-4cc5-906f-c826450d4c39" providerId="ADAL" clId="{9371439A-4397-4972-A82E-F4817BFBCFAA}" dt="2024-05-27T04:38:04.005" v="26" actId="1037"/>
          <ac:spMkLst>
            <pc:docMk/>
            <pc:sldMk cId="601027318" sldId="280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1:59.489" v="118" actId="14100"/>
          <ac:spMkLst>
            <pc:docMk/>
            <pc:sldMk cId="601027318" sldId="280"/>
            <ac:spMk id="5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2:02.459" v="119" actId="1076"/>
          <ac:picMkLst>
            <pc:docMk/>
            <pc:sldMk cId="601027318" sldId="280"/>
            <ac:picMk id="2" creationId="{378CACB4-9592-D650-5841-C02F52EA6785}"/>
          </ac:picMkLst>
        </pc:picChg>
      </pc:sldChg>
      <pc:sldChg chg="del">
        <pc:chgData name="Mohd Kaisar" userId="9c081128-0687-4cc5-906f-c826450d4c39" providerId="ADAL" clId="{9371439A-4397-4972-A82E-F4817BFBCFAA}" dt="2024-05-27T04:37:17.037" v="0" actId="47"/>
        <pc:sldMkLst>
          <pc:docMk/>
          <pc:sldMk cId="1199064991" sldId="281"/>
        </pc:sldMkLst>
      </pc:sldChg>
      <pc:sldChg chg="del">
        <pc:chgData name="Mohd Kaisar" userId="9c081128-0687-4cc5-906f-c826450d4c39" providerId="ADAL" clId="{9371439A-4397-4972-A82E-F4817BFBCFAA}" dt="2024-05-27T04:37:18.944" v="1" actId="47"/>
        <pc:sldMkLst>
          <pc:docMk/>
          <pc:sldMk cId="2805363543" sldId="282"/>
        </pc:sldMkLst>
      </pc:sldChg>
      <pc:sldChg chg="addSp delSp modSp mod">
        <pc:chgData name="Mohd Kaisar" userId="9c081128-0687-4cc5-906f-c826450d4c39" providerId="ADAL" clId="{9371439A-4397-4972-A82E-F4817BFBCFAA}" dt="2024-05-27T05:03:11.503" v="127" actId="1076"/>
        <pc:sldMkLst>
          <pc:docMk/>
          <pc:sldMk cId="3286621740" sldId="284"/>
        </pc:sldMkLst>
        <pc:spChg chg="mod">
          <ac:chgData name="Mohd Kaisar" userId="9c081128-0687-4cc5-906f-c826450d4c39" providerId="ADAL" clId="{9371439A-4397-4972-A82E-F4817BFBCFAA}" dt="2024-05-27T04:38:00.817" v="25" actId="1037"/>
          <ac:spMkLst>
            <pc:docMk/>
            <pc:sldMk cId="3286621740" sldId="284"/>
            <ac:spMk id="4" creationId="{764990B4-0F4F-8495-9D9A-DC3B14FEB47F}"/>
          </ac:spMkLst>
        </pc:spChg>
        <pc:spChg chg="del mod">
          <ac:chgData name="Mohd Kaisar" userId="9c081128-0687-4cc5-906f-c826450d4c39" providerId="ADAL" clId="{9371439A-4397-4972-A82E-F4817BFBCFAA}" dt="2024-05-27T05:02:16.667" v="121" actId="21"/>
          <ac:spMkLst>
            <pc:docMk/>
            <pc:sldMk cId="3286621740" sldId="284"/>
            <ac:spMk id="5" creationId="{F9C0DCE6-B284-4CF6-B240-E28D82848D11}"/>
          </ac:spMkLst>
        </pc:spChg>
        <pc:spChg chg="add mod">
          <ac:chgData name="Mohd Kaisar" userId="9c081128-0687-4cc5-906f-c826450d4c39" providerId="ADAL" clId="{9371439A-4397-4972-A82E-F4817BFBCFAA}" dt="2024-05-27T05:02:17.043" v="122"/>
          <ac:spMkLst>
            <pc:docMk/>
            <pc:sldMk cId="3286621740" sldId="284"/>
            <ac:spMk id="6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3:11.503" v="127" actId="1076"/>
          <ac:picMkLst>
            <pc:docMk/>
            <pc:sldMk cId="3286621740" sldId="284"/>
            <ac:picMk id="2" creationId="{18D8FD80-3E83-B70A-A86D-AB6B9E31C254}"/>
          </ac:picMkLst>
        </pc:picChg>
      </pc:sldChg>
      <pc:sldChg chg="addSp modSp mod">
        <pc:chgData name="Mohd Kaisar" userId="9c081128-0687-4cc5-906f-c826450d4c39" providerId="ADAL" clId="{9371439A-4397-4972-A82E-F4817BFBCFAA}" dt="2024-05-27T05:03:23.305" v="129" actId="14100"/>
        <pc:sldMkLst>
          <pc:docMk/>
          <pc:sldMk cId="1204173101" sldId="285"/>
        </pc:sldMkLst>
        <pc:spChg chg="mod">
          <ac:chgData name="Mohd Kaisar" userId="9c081128-0687-4cc5-906f-c826450d4c39" providerId="ADAL" clId="{9371439A-4397-4972-A82E-F4817BFBCFAA}" dt="2024-05-27T04:38:31.866" v="33" actId="20577"/>
          <ac:spMkLst>
            <pc:docMk/>
            <pc:sldMk cId="1204173101" sldId="285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3:23.305" v="129" actId="14100"/>
          <ac:spMkLst>
            <pc:docMk/>
            <pc:sldMk cId="1204173101" sldId="285"/>
            <ac:spMk id="5" creationId="{A73B9AF3-B092-79E6-A15A-6BB44CB08A17}"/>
          </ac:spMkLst>
        </pc:spChg>
        <pc:picChg chg="add mod">
          <ac:chgData name="Mohd Kaisar" userId="9c081128-0687-4cc5-906f-c826450d4c39" providerId="ADAL" clId="{9371439A-4397-4972-A82E-F4817BFBCFAA}" dt="2024-05-27T05:03:20.160" v="128"/>
          <ac:picMkLst>
            <pc:docMk/>
            <pc:sldMk cId="1204173101" sldId="285"/>
            <ac:picMk id="2" creationId="{551B0D52-B52F-767C-691F-43DDC17FF32E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8:34.579" v="262" actId="478"/>
        <pc:sldMkLst>
          <pc:docMk/>
          <pc:sldMk cId="1130049725" sldId="286"/>
        </pc:sldMkLst>
        <pc:spChg chg="mod">
          <ac:chgData name="Mohd Kaisar" userId="9c081128-0687-4cc5-906f-c826450d4c39" providerId="ADAL" clId="{9371439A-4397-4972-A82E-F4817BFBCFAA}" dt="2024-05-27T04:39:04.550" v="46" actId="20577"/>
          <ac:spMkLst>
            <pc:docMk/>
            <pc:sldMk cId="1130049725" sldId="286"/>
            <ac:spMk id="4" creationId="{764990B4-0F4F-8495-9D9A-DC3B14FEB47F}"/>
          </ac:spMkLst>
        </pc:spChg>
        <pc:spChg chg="add del mod">
          <ac:chgData name="Mohd Kaisar" userId="9c081128-0687-4cc5-906f-c826450d4c39" providerId="ADAL" clId="{9371439A-4397-4972-A82E-F4817BFBCFAA}" dt="2024-05-27T05:03:42.793" v="132" actId="21"/>
          <ac:spMkLst>
            <pc:docMk/>
            <pc:sldMk cId="1130049725" sldId="286"/>
            <ac:spMk id="5" creationId="{CAA7E49B-88D0-000D-9692-5C862457DB53}"/>
          </ac:spMkLst>
        </pc:spChg>
        <pc:spChg chg="add del mod">
          <ac:chgData name="Mohd Kaisar" userId="9c081128-0687-4cc5-906f-c826450d4c39" providerId="ADAL" clId="{9371439A-4397-4972-A82E-F4817BFBCFAA}" dt="2024-05-27T05:08:33.318" v="261" actId="478"/>
          <ac:spMkLst>
            <pc:docMk/>
            <pc:sldMk cId="1130049725" sldId="286"/>
            <ac:spMk id="7" creationId="{CAA7E49B-88D0-000D-9692-5C862457DB53}"/>
          </ac:spMkLst>
        </pc:spChg>
        <pc:picChg chg="del">
          <ac:chgData name="Mohd Kaisar" userId="9c081128-0687-4cc5-906f-c826450d4c39" providerId="ADAL" clId="{9371439A-4397-4972-A82E-F4817BFBCFAA}" dt="2024-05-27T04:56:54.327" v="55" actId="478"/>
          <ac:picMkLst>
            <pc:docMk/>
            <pc:sldMk cId="1130049725" sldId="286"/>
            <ac:picMk id="2" creationId="{0E28EE59-4E98-FFB5-9196-F74582E5569B}"/>
          </ac:picMkLst>
        </pc:picChg>
        <pc:picChg chg="add del mod">
          <ac:chgData name="Mohd Kaisar" userId="9c081128-0687-4cc5-906f-c826450d4c39" providerId="ADAL" clId="{9371439A-4397-4972-A82E-F4817BFBCFAA}" dt="2024-05-27T05:08:34.579" v="262" actId="478"/>
          <ac:picMkLst>
            <pc:docMk/>
            <pc:sldMk cId="1130049725" sldId="286"/>
            <ac:picMk id="2" creationId="{F482BF55-2DCF-7FF2-5B35-614F7D954BD4}"/>
          </ac:picMkLst>
        </pc:picChg>
        <pc:picChg chg="add del mod">
          <ac:chgData name="Mohd Kaisar" userId="9c081128-0687-4cc5-906f-c826450d4c39" providerId="ADAL" clId="{9371439A-4397-4972-A82E-F4817BFBCFAA}" dt="2024-05-27T05:03:50.566" v="134" actId="21"/>
          <ac:picMkLst>
            <pc:docMk/>
            <pc:sldMk cId="1130049725" sldId="286"/>
            <ac:picMk id="6" creationId="{4DA972B0-C9F5-9364-FABB-A1A63FB8E2A5}"/>
          </ac:picMkLst>
        </pc:picChg>
      </pc:sldChg>
      <pc:sldChg chg="addSp modSp mod">
        <pc:chgData name="Mohd Kaisar" userId="9c081128-0687-4cc5-906f-c826450d4c39" providerId="ADAL" clId="{9371439A-4397-4972-A82E-F4817BFBCFAA}" dt="2024-05-27T05:03:03.082" v="125" actId="14100"/>
        <pc:sldMkLst>
          <pc:docMk/>
          <pc:sldMk cId="1516658956" sldId="289"/>
        </pc:sldMkLst>
        <pc:spChg chg="mod">
          <ac:chgData name="Mohd Kaisar" userId="9c081128-0687-4cc5-906f-c826450d4c39" providerId="ADAL" clId="{9371439A-4397-4972-A82E-F4817BFBCFAA}" dt="2024-05-27T04:37:49.250" v="24" actId="1037"/>
          <ac:spMkLst>
            <pc:docMk/>
            <pc:sldMk cId="1516658956" sldId="289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3:03.082" v="125" actId="14100"/>
          <ac:spMkLst>
            <pc:docMk/>
            <pc:sldMk cId="1516658956" sldId="289"/>
            <ac:spMk id="5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2:59.293" v="124"/>
          <ac:picMkLst>
            <pc:docMk/>
            <pc:sldMk cId="1516658956" sldId="289"/>
            <ac:picMk id="2" creationId="{5B0A6920-F1AB-A410-A4E0-9F1DAC19AE5D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3:56.320" v="137"/>
        <pc:sldMkLst>
          <pc:docMk/>
          <pc:sldMk cId="1765734863" sldId="291"/>
        </pc:sldMkLst>
        <pc:spChg chg="add del mod">
          <ac:chgData name="Mohd Kaisar" userId="9c081128-0687-4cc5-906f-c826450d4c39" providerId="ADAL" clId="{9371439A-4397-4972-A82E-F4817BFBCFAA}" dt="2024-05-27T05:03:55.929" v="136" actId="21"/>
          <ac:spMkLst>
            <pc:docMk/>
            <pc:sldMk cId="1765734863" sldId="291"/>
            <ac:spMk id="2" creationId="{9AAD995F-B0E1-2A9D-8836-B2E33F63B630}"/>
          </ac:spMkLst>
        </pc:spChg>
        <pc:spChg chg="mod">
          <ac:chgData name="Mohd Kaisar" userId="9c081128-0687-4cc5-906f-c826450d4c39" providerId="ADAL" clId="{9371439A-4397-4972-A82E-F4817BFBCFAA}" dt="2024-05-27T04:56:50.305" v="53" actId="20577"/>
          <ac:spMkLst>
            <pc:docMk/>
            <pc:sldMk cId="1765734863" sldId="291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3:56.320" v="137"/>
          <ac:spMkLst>
            <pc:docMk/>
            <pc:sldMk cId="1765734863" sldId="291"/>
            <ac:spMk id="5" creationId="{9AAD995F-B0E1-2A9D-8836-B2E33F63B630}"/>
          </ac:spMkLst>
        </pc:spChg>
        <pc:picChg chg="add mod">
          <ac:chgData name="Mohd Kaisar" userId="9c081128-0687-4cc5-906f-c826450d4c39" providerId="ADAL" clId="{9371439A-4397-4972-A82E-F4817BFBCFAA}" dt="2024-05-27T05:03:52.170" v="135"/>
          <ac:picMkLst>
            <pc:docMk/>
            <pc:sldMk cId="1765734863" sldId="291"/>
            <ac:picMk id="6" creationId="{4DA972B0-C9F5-9364-FABB-A1A63FB8E2A5}"/>
          </ac:picMkLst>
        </pc:picChg>
        <pc:picChg chg="del">
          <ac:chgData name="Mohd Kaisar" userId="9c081128-0687-4cc5-906f-c826450d4c39" providerId="ADAL" clId="{9371439A-4397-4972-A82E-F4817BFBCFAA}" dt="2024-05-27T04:56:52.224" v="54" actId="478"/>
          <ac:picMkLst>
            <pc:docMk/>
            <pc:sldMk cId="1765734863" sldId="291"/>
            <ac:picMk id="6" creationId="{53FDEB35-AFB8-7E64-EC22-31A5D7524932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0:02.139" v="109"/>
        <pc:sldMkLst>
          <pc:docMk/>
          <pc:sldMk cId="77631830" sldId="292"/>
        </pc:sldMkLst>
        <pc:spChg chg="mod">
          <ac:chgData name="Mohd Kaisar" userId="9c081128-0687-4cc5-906f-c826450d4c39" providerId="ADAL" clId="{9371439A-4397-4972-A82E-F4817BFBCFAA}" dt="2024-05-27T04:57:09.482" v="58"/>
          <ac:spMkLst>
            <pc:docMk/>
            <pc:sldMk cId="77631830" sldId="292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0:02.139" v="109"/>
          <ac:spMkLst>
            <pc:docMk/>
            <pc:sldMk cId="77631830" sldId="292"/>
            <ac:spMk id="5" creationId="{7397660F-D889-62D7-AA90-BA497EE45204}"/>
          </ac:spMkLst>
        </pc:spChg>
        <pc:picChg chg="del">
          <ac:chgData name="Mohd Kaisar" userId="9c081128-0687-4cc5-906f-c826450d4c39" providerId="ADAL" clId="{9371439A-4397-4972-A82E-F4817BFBCFAA}" dt="2024-05-27T04:57:11.742" v="59" actId="478"/>
          <ac:picMkLst>
            <pc:docMk/>
            <pc:sldMk cId="77631830" sldId="292"/>
            <ac:picMk id="2" creationId="{A336BD02-F987-7680-466D-007AB52990E7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0:07.669" v="110"/>
        <pc:sldMkLst>
          <pc:docMk/>
          <pc:sldMk cId="729963670" sldId="293"/>
        </pc:sldMkLst>
        <pc:spChg chg="add mod">
          <ac:chgData name="Mohd Kaisar" userId="9c081128-0687-4cc5-906f-c826450d4c39" providerId="ADAL" clId="{9371439A-4397-4972-A82E-F4817BFBCFAA}" dt="2024-05-27T05:00:07.669" v="110"/>
          <ac:spMkLst>
            <pc:docMk/>
            <pc:sldMk cId="729963670" sldId="293"/>
            <ac:spMk id="2" creationId="{5C30CB3E-ED27-02C0-4280-27B7768607B4}"/>
          </ac:spMkLst>
        </pc:spChg>
        <pc:spChg chg="mod">
          <ac:chgData name="Mohd Kaisar" userId="9c081128-0687-4cc5-906f-c826450d4c39" providerId="ADAL" clId="{9371439A-4397-4972-A82E-F4817BFBCFAA}" dt="2024-05-27T04:57:21.365" v="62"/>
          <ac:spMkLst>
            <pc:docMk/>
            <pc:sldMk cId="729963670" sldId="293"/>
            <ac:spMk id="4" creationId="{764990B4-0F4F-8495-9D9A-DC3B14FEB47F}"/>
          </ac:spMkLst>
        </pc:spChg>
        <pc:picChg chg="del">
          <ac:chgData name="Mohd Kaisar" userId="9c081128-0687-4cc5-906f-c826450d4c39" providerId="ADAL" clId="{9371439A-4397-4972-A82E-F4817BFBCFAA}" dt="2024-05-27T04:57:22.668" v="63" actId="478"/>
          <ac:picMkLst>
            <pc:docMk/>
            <pc:sldMk cId="729963670" sldId="293"/>
            <ac:picMk id="5" creationId="{F6736EB7-B30A-8F79-1EC7-B82B54DBCAD2}"/>
          </ac:picMkLst>
        </pc:picChg>
      </pc:sldChg>
      <pc:sldChg chg="addSp delSp modSp add mod">
        <pc:chgData name="Mohd Kaisar" userId="9c081128-0687-4cc5-906f-c826450d4c39" providerId="ADAL" clId="{9371439A-4397-4972-A82E-F4817BFBCFAA}" dt="2024-05-27T05:08:13.470" v="259" actId="20577"/>
        <pc:sldMkLst>
          <pc:docMk/>
          <pc:sldMk cId="1835143556" sldId="294"/>
        </pc:sldMkLst>
        <pc:spChg chg="add del mod">
          <ac:chgData name="Mohd Kaisar" userId="9c081128-0687-4cc5-906f-c826450d4c39" providerId="ADAL" clId="{9371439A-4397-4972-A82E-F4817BFBCFAA}" dt="2024-05-27T05:04:30.602" v="138" actId="478"/>
          <ac:spMkLst>
            <pc:docMk/>
            <pc:sldMk cId="1835143556" sldId="294"/>
            <ac:spMk id="2" creationId="{7766DD22-967A-E25E-B3BA-3BECB814F2A6}"/>
          </ac:spMkLst>
        </pc:spChg>
        <pc:spChg chg="mod">
          <ac:chgData name="Mohd Kaisar" userId="9c081128-0687-4cc5-906f-c826450d4c39" providerId="ADAL" clId="{9371439A-4397-4972-A82E-F4817BFBCFAA}" dt="2024-05-27T05:00:14.308" v="114" actId="20577"/>
          <ac:spMkLst>
            <pc:docMk/>
            <pc:sldMk cId="1835143556" sldId="294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6:46.758" v="171" actId="164"/>
          <ac:spMkLst>
            <pc:docMk/>
            <pc:sldMk cId="1835143556" sldId="294"/>
            <ac:spMk id="5" creationId="{B60F7752-A21D-711B-F550-B59412A96F5D}"/>
          </ac:spMkLst>
        </pc:spChg>
        <pc:spChg chg="add del mod">
          <ac:chgData name="Mohd Kaisar" userId="9c081128-0687-4cc5-906f-c826450d4c39" providerId="ADAL" clId="{9371439A-4397-4972-A82E-F4817BFBCFAA}" dt="2024-05-27T05:06:35.605" v="168" actId="478"/>
          <ac:spMkLst>
            <pc:docMk/>
            <pc:sldMk cId="1835143556" sldId="294"/>
            <ac:spMk id="6" creationId="{4D79E3F0-A063-0D0F-50AD-37C90C165A7E}"/>
          </ac:spMkLst>
        </pc:spChg>
        <pc:spChg chg="add del mod">
          <ac:chgData name="Mohd Kaisar" userId="9c081128-0687-4cc5-906f-c826450d4c39" providerId="ADAL" clId="{9371439A-4397-4972-A82E-F4817BFBCFAA}" dt="2024-05-27T05:06:38.549" v="169" actId="478"/>
          <ac:spMkLst>
            <pc:docMk/>
            <pc:sldMk cId="1835143556" sldId="294"/>
            <ac:spMk id="7" creationId="{FA0BE6A5-AB05-A74A-4832-37CBB4C92518}"/>
          </ac:spMkLst>
        </pc:spChg>
        <pc:spChg chg="add del">
          <ac:chgData name="Mohd Kaisar" userId="9c081128-0687-4cc5-906f-c826450d4c39" providerId="ADAL" clId="{9371439A-4397-4972-A82E-F4817BFBCFAA}" dt="2024-05-27T05:05:30.310" v="150" actId="11529"/>
          <ac:spMkLst>
            <pc:docMk/>
            <pc:sldMk cId="1835143556" sldId="294"/>
            <ac:spMk id="8" creationId="{BD2AE390-CAE8-13FE-C73C-E198C9CAAC9E}"/>
          </ac:spMkLst>
        </pc:spChg>
        <pc:spChg chg="add mod">
          <ac:chgData name="Mohd Kaisar" userId="9c081128-0687-4cc5-906f-c826450d4c39" providerId="ADAL" clId="{9371439A-4397-4972-A82E-F4817BFBCFAA}" dt="2024-05-27T05:06:46.758" v="171" actId="164"/>
          <ac:spMkLst>
            <pc:docMk/>
            <pc:sldMk cId="1835143556" sldId="294"/>
            <ac:spMk id="9" creationId="{7191D5B8-4223-A3AA-72BC-C8E314C56203}"/>
          </ac:spMkLst>
        </pc:spChg>
        <pc:spChg chg="mod">
          <ac:chgData name="Mohd Kaisar" userId="9c081128-0687-4cc5-906f-c826450d4c39" providerId="ADAL" clId="{9371439A-4397-4972-A82E-F4817BFBCFAA}" dt="2024-05-27T05:06:50.818" v="172" actId="571"/>
          <ac:spMkLst>
            <pc:docMk/>
            <pc:sldMk cId="1835143556" sldId="294"/>
            <ac:spMk id="12" creationId="{69DB253F-F2F9-E666-FF1C-F06690D66308}"/>
          </ac:spMkLst>
        </pc:spChg>
        <pc:spChg chg="mod">
          <ac:chgData name="Mohd Kaisar" userId="9c081128-0687-4cc5-906f-c826450d4c39" providerId="ADAL" clId="{9371439A-4397-4972-A82E-F4817BFBCFAA}" dt="2024-05-27T05:07:18.469" v="187" actId="20577"/>
          <ac:spMkLst>
            <pc:docMk/>
            <pc:sldMk cId="1835143556" sldId="294"/>
            <ac:spMk id="13" creationId="{34E77168-1BB4-83A3-9C39-C95F612389D9}"/>
          </ac:spMkLst>
        </pc:spChg>
        <pc:spChg chg="mod">
          <ac:chgData name="Mohd Kaisar" userId="9c081128-0687-4cc5-906f-c826450d4c39" providerId="ADAL" clId="{9371439A-4397-4972-A82E-F4817BFBCFAA}" dt="2024-05-27T05:06:53.842" v="173" actId="571"/>
          <ac:spMkLst>
            <pc:docMk/>
            <pc:sldMk cId="1835143556" sldId="294"/>
            <ac:spMk id="15" creationId="{B75F15DB-C1FA-21C6-C31F-D955A2296732}"/>
          </ac:spMkLst>
        </pc:spChg>
        <pc:spChg chg="mod">
          <ac:chgData name="Mohd Kaisar" userId="9c081128-0687-4cc5-906f-c826450d4c39" providerId="ADAL" clId="{9371439A-4397-4972-A82E-F4817BFBCFAA}" dt="2024-05-27T05:07:27.378" v="194" actId="20577"/>
          <ac:spMkLst>
            <pc:docMk/>
            <pc:sldMk cId="1835143556" sldId="294"/>
            <ac:spMk id="16" creationId="{0B470D12-164E-228D-F56A-45A4E82E3B8B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18" creationId="{1A081026-0903-CDF7-1772-6880658E6E64}"/>
          </ac:spMkLst>
        </pc:spChg>
        <pc:spChg chg="mod">
          <ac:chgData name="Mohd Kaisar" userId="9c081128-0687-4cc5-906f-c826450d4c39" providerId="ADAL" clId="{9371439A-4397-4972-A82E-F4817BFBCFAA}" dt="2024-05-27T05:07:34.906" v="204" actId="20577"/>
          <ac:spMkLst>
            <pc:docMk/>
            <pc:sldMk cId="1835143556" sldId="294"/>
            <ac:spMk id="19" creationId="{06538325-A036-CEA4-D1D1-C71E30177B47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21" creationId="{CA3A6A23-F682-96B5-8EF8-12F98CC05C27}"/>
          </ac:spMkLst>
        </pc:spChg>
        <pc:spChg chg="mod">
          <ac:chgData name="Mohd Kaisar" userId="9c081128-0687-4cc5-906f-c826450d4c39" providerId="ADAL" clId="{9371439A-4397-4972-A82E-F4817BFBCFAA}" dt="2024-05-27T05:07:46.833" v="220" actId="20577"/>
          <ac:spMkLst>
            <pc:docMk/>
            <pc:sldMk cId="1835143556" sldId="294"/>
            <ac:spMk id="22" creationId="{A7D84BE7-5958-BA96-65D2-BE020DE63747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24" creationId="{33F5A080-80A7-B4FF-B7F5-E106DF1BD4AD}"/>
          </ac:spMkLst>
        </pc:spChg>
        <pc:spChg chg="mod">
          <ac:chgData name="Mohd Kaisar" userId="9c081128-0687-4cc5-906f-c826450d4c39" providerId="ADAL" clId="{9371439A-4397-4972-A82E-F4817BFBCFAA}" dt="2024-05-27T05:08:13.470" v="259" actId="20577"/>
          <ac:spMkLst>
            <pc:docMk/>
            <pc:sldMk cId="1835143556" sldId="294"/>
            <ac:spMk id="25" creationId="{56BE5E2C-EA62-7FB8-29D3-0385969F0FFE}"/>
          </ac:spMkLst>
        </pc:spChg>
        <pc:grpChg chg="add mod">
          <ac:chgData name="Mohd Kaisar" userId="9c081128-0687-4cc5-906f-c826450d4c39" providerId="ADAL" clId="{9371439A-4397-4972-A82E-F4817BFBCFAA}" dt="2024-05-27T05:06:57.980" v="174" actId="554"/>
          <ac:grpSpMkLst>
            <pc:docMk/>
            <pc:sldMk cId="1835143556" sldId="294"/>
            <ac:grpSpMk id="10" creationId="{7092CC4C-57D6-63C9-0939-E000D86817C0}"/>
          </ac:grpSpMkLst>
        </pc:grpChg>
        <pc:grpChg chg="add mod">
          <ac:chgData name="Mohd Kaisar" userId="9c081128-0687-4cc5-906f-c826450d4c39" providerId="ADAL" clId="{9371439A-4397-4972-A82E-F4817BFBCFAA}" dt="2024-05-27T05:07:02.873" v="175" actId="408"/>
          <ac:grpSpMkLst>
            <pc:docMk/>
            <pc:sldMk cId="1835143556" sldId="294"/>
            <ac:grpSpMk id="11" creationId="{D7699833-26B6-B5AB-2ED9-3D1A91B9EE53}"/>
          </ac:grpSpMkLst>
        </pc:grpChg>
        <pc:grpChg chg="add mod">
          <ac:chgData name="Mohd Kaisar" userId="9c081128-0687-4cc5-906f-c826450d4c39" providerId="ADAL" clId="{9371439A-4397-4972-A82E-F4817BFBCFAA}" dt="2024-05-27T05:06:57.980" v="174" actId="554"/>
          <ac:grpSpMkLst>
            <pc:docMk/>
            <pc:sldMk cId="1835143556" sldId="294"/>
            <ac:grpSpMk id="14" creationId="{712082AA-21A7-BE9E-02F8-37B44EA588E7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17" creationId="{70A0F279-3BE9-496F-E1AC-A174F582E668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20" creationId="{0803985D-ABB9-CE3C-7190-D3111503ACB9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23" creationId="{FA95E027-0BD5-FD40-FE6F-FB26CA1789B9}"/>
          </ac:grpSpMkLst>
        </pc:gr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media/image1.jpeg>
</file>

<file path=ppt/media/image10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43231fcd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1143231fcd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userDrawn="1">
  <p:cSld name="Quo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2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2" name="Google Shape;152;p16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8" name="Google Shape;168;p18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2" descr="Tall office building looking up"/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2"/>
          <p:cNvSpPr txBox="1">
            <a:spLocks noGrp="1"/>
          </p:cNvSpPr>
          <p:nvPr>
            <p:ph type="body" idx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rebuchet MS"/>
              <a:buNone/>
              <a:defRPr sz="4800" b="1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userDrawn="1">
  <p:cSld name="Agenda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body" idx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oto Sans Symbols"/>
              <a:buChar char="▪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40"/>
              <a:buFont typeface="Noto Sans Symbols"/>
              <a:buChar char="▪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3pPr>
            <a:lvl4pPr marL="1828800" lvl="3" indent="-30988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4pPr>
            <a:lvl5pPr marL="2286000" lvl="4" indent="-309879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rebuchet MS"/>
              <a:buNone/>
              <a:defRPr sz="4800" b="1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 userDrawn="1">
  <p:cSld name="Introduc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7ADC22F-6F48-AC98-CD8D-4526FFA8824A}"/>
              </a:ext>
            </a:extLst>
          </p:cNvPr>
          <p:cNvSpPr/>
          <p:nvPr userDrawn="1"/>
        </p:nvSpPr>
        <p:spPr>
          <a:xfrm>
            <a:off x="0" y="6752092"/>
            <a:ext cx="12192000" cy="10590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 rotWithShape="1">
          <a:blip r:embed="rId3">
            <a:alphaModFix/>
          </a:blip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pattern of various school objects&#10;&#10;Description automatically generated with medium confidence">
            <a:extLst>
              <a:ext uri="{FF2B5EF4-FFF2-40B4-BE49-F238E27FC236}">
                <a16:creationId xmlns:a16="http://schemas.microsoft.com/office/drawing/2014/main" xmlns="" id="{C7A31D9B-78D7-79A3-FC6F-063C7D496F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" t="25372" r="16" b="18452"/>
          <a:stretch/>
        </p:blipFill>
        <p:spPr>
          <a:xfrm>
            <a:off x="-2937" y="7620"/>
            <a:ext cx="12192000" cy="68503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9B19A882-84E2-E502-1AB6-33CA15425DA7}"/>
              </a:ext>
            </a:extLst>
          </p:cNvPr>
          <p:cNvSpPr/>
          <p:nvPr/>
        </p:nvSpPr>
        <p:spPr>
          <a:xfrm>
            <a:off x="932" y="5638"/>
            <a:ext cx="12188131" cy="6850380"/>
          </a:xfrm>
          <a:prstGeom prst="rect">
            <a:avLst/>
          </a:prstGeom>
          <a:solidFill>
            <a:schemeClr val="bg1">
              <a:lumMod val="95000"/>
              <a:alpha val="9411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B8EA250-C60E-F206-5654-7E842B592274}"/>
              </a:ext>
            </a:extLst>
          </p:cNvPr>
          <p:cNvSpPr/>
          <p:nvPr/>
        </p:nvSpPr>
        <p:spPr>
          <a:xfrm>
            <a:off x="852236" y="1234770"/>
            <a:ext cx="10499892" cy="47282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7FFCA52-7EED-B459-8C1D-C0D784672042}"/>
              </a:ext>
            </a:extLst>
          </p:cNvPr>
          <p:cNvSpPr/>
          <p:nvPr/>
        </p:nvSpPr>
        <p:spPr>
          <a:xfrm>
            <a:off x="839872" y="894990"/>
            <a:ext cx="10156655" cy="47282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4000" sy="104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99;p23">
            <a:extLst>
              <a:ext uri="{FF2B5EF4-FFF2-40B4-BE49-F238E27FC236}">
                <a16:creationId xmlns:a16="http://schemas.microsoft.com/office/drawing/2014/main" xmlns="" id="{F14164A7-18BF-503C-21D8-63BFB1377F56}"/>
              </a:ext>
            </a:extLst>
          </p:cNvPr>
          <p:cNvSpPr txBox="1"/>
          <p:nvPr/>
        </p:nvSpPr>
        <p:spPr>
          <a:xfrm>
            <a:off x="2103120" y="2681853"/>
            <a:ext cx="7985760" cy="91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accent1"/>
              </a:buClr>
              <a:buSzPts val="1920"/>
            </a:pPr>
            <a:r>
              <a:rPr lang="en-US" sz="4500" b="1" dirty="0" smtClean="0">
                <a:solidFill>
                  <a:srgbClr val="002060"/>
                </a:solidFill>
                <a:latin typeface="+mj-lt"/>
              </a:rPr>
              <a:t>Car Rental </a:t>
            </a:r>
            <a:r>
              <a:rPr lang="en-US" sz="4800" b="1" dirty="0" smtClean="0">
                <a:solidFill>
                  <a:srgbClr val="002060"/>
                </a:solidFill>
                <a:latin typeface="+mj-lt"/>
              </a:rPr>
              <a:t>Service</a:t>
            </a:r>
            <a:endParaRPr lang="en-US" sz="4800" b="1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6C2E1A0-2549-CA89-E994-8BC18AA39534}"/>
              </a:ext>
            </a:extLst>
          </p:cNvPr>
          <p:cNvSpPr txBox="1"/>
          <p:nvPr/>
        </p:nvSpPr>
        <p:spPr>
          <a:xfrm>
            <a:off x="1255594" y="4722978"/>
            <a:ext cx="18251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+mj-lt"/>
              </a:rPr>
              <a:t>Presented by: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1AF787C-5078-D0F9-AEB7-1D379DF0F28E}"/>
              </a:ext>
            </a:extLst>
          </p:cNvPr>
          <p:cNvSpPr txBox="1"/>
          <p:nvPr/>
        </p:nvSpPr>
        <p:spPr>
          <a:xfrm>
            <a:off x="1270914" y="5065673"/>
            <a:ext cx="1976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</a:pPr>
            <a:r>
              <a:rPr lang="en-US" sz="1400" dirty="0" smtClean="0">
                <a:solidFill>
                  <a:schemeClr val="tx1"/>
                </a:solidFill>
                <a:latin typeface="+mj-lt"/>
              </a:rPr>
              <a:t>Vaishnavi Alur</a:t>
            </a:r>
            <a:endParaRPr lang="en-US" sz="1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6A188C61-59EA-C293-BA1B-F324B327F9DD}"/>
              </a:ext>
            </a:extLst>
          </p:cNvPr>
          <p:cNvCxnSpPr/>
          <p:nvPr/>
        </p:nvCxnSpPr>
        <p:spPr>
          <a:xfrm>
            <a:off x="2735173" y="4962733"/>
            <a:ext cx="0" cy="4690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 txBox="1">
            <a:spLocks noGrp="1"/>
          </p:cNvSpPr>
          <p:nvPr>
            <p:ph type="title"/>
          </p:nvPr>
        </p:nvSpPr>
        <p:spPr>
          <a:xfrm>
            <a:off x="3333150" y="2952749"/>
            <a:ext cx="55257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rebuchet MS"/>
              <a:buNone/>
            </a:pPr>
            <a:r>
              <a:rPr lang="en-US" sz="3500">
                <a:solidFill>
                  <a:srgbClr val="000000"/>
                </a:solidFill>
              </a:rPr>
              <a:t>THANK YOU</a:t>
            </a:r>
          </a:p>
        </p:txBody>
      </p:sp>
      <p:pic>
        <p:nvPicPr>
          <p:cNvPr id="351" name="Google Shape;351;p40"/>
          <p:cNvPicPr preferRelativeResize="0"/>
          <p:nvPr/>
        </p:nvPicPr>
        <p:blipFill rotWithShape="1">
          <a:blip r:embed="rId3">
            <a:alphaModFix/>
          </a:blip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855" y="622333"/>
            <a:ext cx="171102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 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9C0DCE6-B284-4CF6-B240-E28D82848D11}"/>
              </a:ext>
            </a:extLst>
          </p:cNvPr>
          <p:cNvSpPr txBox="1"/>
          <p:nvPr/>
        </p:nvSpPr>
        <p:spPr>
          <a:xfrm>
            <a:off x="556260" y="1191260"/>
            <a:ext cx="6621780" cy="27084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Problem Statement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Project  Overview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Your solution and it’s value proposition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The wow in your solution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Who are the end users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The real words use cases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Learning  outcome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378CACB4-9592-D650-5841-C02F52EA6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842000" y="2253932"/>
            <a:ext cx="5689600" cy="238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01027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495" y="622333"/>
            <a:ext cx="30724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Problem Statement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 descr="A person standing next to a white board&#10;&#10;Description automatically generated">
            <a:extLst>
              <a:ext uri="{FF2B5EF4-FFF2-40B4-BE49-F238E27FC236}">
                <a16:creationId xmlns:a16="http://schemas.microsoft.com/office/drawing/2014/main" xmlns="" id="{18D8FD80-3E83-B70A-A86D-AB6B9E31C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600" y="3078437"/>
            <a:ext cx="4880700" cy="24911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9C0DCE6-B284-4CF6-B240-E28D82848D11}"/>
              </a:ext>
            </a:extLst>
          </p:cNvPr>
          <p:cNvSpPr txBox="1"/>
          <p:nvPr/>
        </p:nvSpPr>
        <p:spPr>
          <a:xfrm>
            <a:off x="556260" y="1191260"/>
            <a:ext cx="10896600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Managing and keeping all the booking data is a very tedious task and very difficult.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Especially when customer change the pricing or offer any deals.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Customers demand quick, convenient, and reliable solutions for their car rental needs.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Solutions are found through the website to overcome challenges and provide good solutions to customers.</a:t>
            </a:r>
            <a:endParaRPr lang="en-US" sz="18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6621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495" y="622333"/>
            <a:ext cx="30724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 dirty="0">
                <a:solidFill>
                  <a:srgbClr val="002060"/>
                </a:solidFill>
              </a:rPr>
              <a:t>Project Overview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/>
          <p:cNvSpPr/>
          <p:nvPr/>
        </p:nvSpPr>
        <p:spPr>
          <a:xfrm>
            <a:off x="436880" y="1330960"/>
            <a:ext cx="10698480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600"/>
              </a:spcAft>
            </a:pPr>
            <a:r>
              <a:rPr lang="en-US" sz="2000" dirty="0" smtClean="0"/>
              <a:t>The car rental website project aims to create an intuitive online platform for users to browse, select, and book rental vehicles. </a:t>
            </a:r>
            <a:endParaRPr lang="en-US" sz="2000" dirty="0" smtClean="0"/>
          </a:p>
          <a:p>
            <a:pPr marL="342900" indent="-342900" algn="just">
              <a:spcAft>
                <a:spcPts val="600"/>
              </a:spcAft>
            </a:pPr>
            <a:r>
              <a:rPr lang="en-US" sz="2000" dirty="0" smtClean="0"/>
              <a:t>The </a:t>
            </a:r>
            <a:r>
              <a:rPr lang="en-US" sz="2000" dirty="0" smtClean="0"/>
              <a:t>website will feature a diverse fleet, real-time availability updates, and secure payment options. Users can filter cars by type, price, and location, with detailed descriptions and images. </a:t>
            </a:r>
            <a:endParaRPr lang="en-US" sz="2000" dirty="0" smtClean="0"/>
          </a:p>
          <a:p>
            <a:pPr marL="342900" indent="-342900" algn="just">
              <a:spcAft>
                <a:spcPts val="600"/>
              </a:spcAft>
            </a:pPr>
            <a:r>
              <a:rPr lang="en-US" sz="2000" dirty="0" smtClean="0"/>
              <a:t>The </a:t>
            </a:r>
            <a:r>
              <a:rPr lang="en-US" sz="2000" dirty="0" smtClean="0"/>
              <a:t>platform will include user accounts for booking management and loyalty rewards. Comprehensive customer support and feedback mechanisms will ensure a seamless rental experience.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xmlns="" val="151665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152401"/>
            <a:ext cx="8944945" cy="528319"/>
          </a:xfrm>
          <a:prstGeom prst="rect">
            <a:avLst/>
          </a:prstGeom>
        </p:spPr>
        <p:txBody>
          <a:bodyPr/>
          <a:lstStyle/>
          <a:p>
            <a:r>
              <a:rPr lang="en-US" sz="2000" b="1" dirty="0">
                <a:solidFill>
                  <a:srgbClr val="002060"/>
                </a:solidFill>
              </a:rPr>
              <a:t>Your Solution and Its Value Proposition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 descr="A person standing next to a white board&#10;&#10;Description automatically generated">
            <a:extLst>
              <a:ext uri="{FF2B5EF4-FFF2-40B4-BE49-F238E27FC236}">
                <a16:creationId xmlns:a16="http://schemas.microsoft.com/office/drawing/2014/main" xmlns="" id="{18D8FD80-3E83-B70A-A86D-AB6B9E31C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80" y="721360"/>
            <a:ext cx="11854289" cy="54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30049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82032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The Wow in Your Solution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blue line icon with text&#10;&#10;Description automatically generated">
            <a:extLst>
              <a:ext uri="{FF2B5EF4-FFF2-40B4-BE49-F238E27FC236}">
                <a16:creationId xmlns:a16="http://schemas.microsoft.com/office/drawing/2014/main" xmlns="" id="{4DA972B0-C9F5-9364-FABB-A1A63FB8E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957" y="2119075"/>
            <a:ext cx="5412789" cy="2737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AAD995F-B0E1-2A9D-8836-B2E33F63B630}"/>
              </a:ext>
            </a:extLst>
          </p:cNvPr>
          <p:cNvSpPr txBox="1"/>
          <p:nvPr/>
        </p:nvSpPr>
        <p:spPr>
          <a:xfrm>
            <a:off x="739140" y="1242060"/>
            <a:ext cx="10896600" cy="21390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Sleek and intuitive design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Personalized user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Advanced search and filtering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Eco- friendly options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Mobile app integration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Real-time support</a:t>
            </a:r>
          </a:p>
        </p:txBody>
      </p:sp>
    </p:spTree>
    <p:extLst>
      <p:ext uri="{BB962C8B-B14F-4D97-AF65-F5344CB8AC3E}">
        <p14:creationId xmlns:p14="http://schemas.microsoft.com/office/powerpoint/2010/main" xmlns="" val="1765734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37294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Who are the End Users?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73B9AF3-B092-79E6-A15A-6BB44CB08A17}"/>
              </a:ext>
            </a:extLst>
          </p:cNvPr>
          <p:cNvSpPr txBox="1"/>
          <p:nvPr/>
        </p:nvSpPr>
        <p:spPr>
          <a:xfrm>
            <a:off x="556260" y="1191260"/>
            <a:ext cx="5539740" cy="21390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Individual Customers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Corporate Clients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Car  rental operator and administrators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Support and development teams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Marketing sales teams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Third-party service providers</a:t>
            </a:r>
            <a:endParaRPr lang="en-US" sz="1800" dirty="0">
              <a:latin typeface="+mj-lt"/>
            </a:endParaRPr>
          </a:p>
        </p:txBody>
      </p:sp>
      <p:pic>
        <p:nvPicPr>
          <p:cNvPr id="2" name="Picture 1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489" y="2197537"/>
            <a:ext cx="4105716" cy="21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04173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372945" cy="44446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000" b="1">
                <a:solidFill>
                  <a:srgbClr val="002060"/>
                </a:solidFill>
              </a:rPr>
              <a:t>Real world use cases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73B9AF3-B092-79E6-A15A-6BB44CB08A17}"/>
              </a:ext>
            </a:extLst>
          </p:cNvPr>
          <p:cNvSpPr txBox="1"/>
          <p:nvPr/>
        </p:nvSpPr>
        <p:spPr>
          <a:xfrm>
            <a:off x="556260" y="1191260"/>
            <a:ext cx="553974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Travel planning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Business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Daily commuting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Special events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Emergency situation</a:t>
            </a:r>
            <a:endParaRPr lang="en-US" sz="1800" dirty="0">
              <a:latin typeface="+mj-lt"/>
            </a:endParaRPr>
          </a:p>
        </p:txBody>
      </p:sp>
      <p:pic>
        <p:nvPicPr>
          <p:cNvPr id="2" name="Picture 1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5209" y="1894881"/>
            <a:ext cx="4105716" cy="216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2123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11894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Learning Outcome 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C30CB3E-ED27-02C0-4280-27B7768607B4}"/>
              </a:ext>
            </a:extLst>
          </p:cNvPr>
          <p:cNvSpPr txBox="1"/>
          <p:nvPr/>
        </p:nvSpPr>
        <p:spPr>
          <a:xfrm>
            <a:off x="556260" y="1191260"/>
            <a:ext cx="1089660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Vestibulum eget dui vel mi volutpat tristique.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Aenean sit amet est ultricies, sodales mauris quis, interdum mi.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Quisque consequat nisl ut lorem molestie suscipit.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Nunc vitae turpis accumsan, scelerisque metus id, consequat mi.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Vestibulum sit amet mi non erat faucibus faucibus.</a:t>
            </a:r>
            <a:endParaRPr lang="en-US" sz="1800" dirty="0">
              <a:latin typeface="+mj-lt"/>
            </a:endParaRPr>
          </a:p>
        </p:txBody>
      </p:sp>
      <p:pic>
        <p:nvPicPr>
          <p:cNvPr id="5" name="Picture 4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489" y="3072925"/>
            <a:ext cx="4105716" cy="230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99636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304</Words>
  <Application>Microsoft Office PowerPoint</Application>
  <PresentationFormat>Custom</PresentationFormat>
  <Paragraphs>48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Facet</vt:lpstr>
      <vt:lpstr>Slide 1</vt:lpstr>
      <vt:lpstr> Agenda</vt:lpstr>
      <vt:lpstr>Problem Statement</vt:lpstr>
      <vt:lpstr>Project Overview</vt:lpstr>
      <vt:lpstr>Your Solution and Its Value Proposition</vt:lpstr>
      <vt:lpstr>The Wow in Your Solution</vt:lpstr>
      <vt:lpstr>Who are the End Users?</vt:lpstr>
      <vt:lpstr>Real world use cases</vt:lpstr>
      <vt:lpstr>Learning Outcome 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VOIS_Camp_Team N0.22</dc:title>
  <dc:creator>Siddharth Jain</dc:creator>
  <cp:lastModifiedBy>Vaishnavi Alur</cp:lastModifiedBy>
  <cp:revision>45</cp:revision>
  <dcterms:modified xsi:type="dcterms:W3CDTF">2024-06-05T16:22:56Z</dcterms:modified>
</cp:coreProperties>
</file>

<file path=docProps/thumbnail.jpeg>
</file>